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656E-E0A3-4C8A-BADB-D479BA279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6A24E-F35B-4DB8-9597-B9A6FAB2D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A883-1751-4ED6-BCE9-4E38D6086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3B981-A03F-41D9-BFAD-F258DFB7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162C-36DC-41BD-A2A2-36EDB89A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6DC7-C8E1-4587-935E-CF273EE2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27463-27E7-4187-B454-3C09993BB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5C673-806C-4C6B-8C68-B67519A5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41FA-5430-4CD5-A86E-F0E0AF41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33AF3-7806-4778-A811-0210D80E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3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F93A8-7D2A-4EFA-8735-70F22DB6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618D9-B10A-4972-B4D2-3C49A81E1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67F9-BA89-4433-9EC4-7C0060FA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DE628-3CC4-4DDC-BCAD-E3DC14B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02425-C02C-4D91-84DE-C2CF0142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0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4235-9E04-42EC-B111-180F9942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E7EC-2F51-4ECC-BE5F-15C352D2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A09F9-2335-47B7-B591-CF6B4239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74845-D767-4FB7-8F9C-0A372750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596B-C9CA-412F-9405-38B151B0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4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5133-886E-4FB4-9775-38E6C2D0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05AA8-6F60-41B7-BC07-5D2D8ABDB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167B-9097-4362-89D8-DE2D7507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C1A49-9F1C-4826-8846-4692DF25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70954-2C5A-42A7-B357-C82B1D2E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9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922F-5D9C-4377-BBE7-89A0DD84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FD7B2-8AA2-42D8-AEFB-E3DA5CDE5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9DCF9-A6FE-4688-ACB4-3A3DDFCEA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E8941-534E-402A-8A69-53918A49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EE1B-B0BE-41D4-81A4-423E8A60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19CE5-F04A-4384-A1AF-B34F14CE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0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67B4-11D7-4CE7-B977-69335433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4A788-AA6D-4F54-A699-CA97AECD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6DF25-EC5D-4140-85BC-532643CA3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5F62C8-D5B0-44E9-9D67-094098D77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CA23C-0C70-4BE4-AA9F-3E767E9AA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B5BE0-FBE3-4F07-A5D3-1452B376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16760-8DEE-4AF9-85FC-E025DE4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6C927-AFB7-4B81-BA0E-549305C7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8AB8-89F9-498A-9A04-4B650BF8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9C9EE-AB84-4F3C-977A-FE871D1D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B6ABE-0461-4C8A-982B-C77BA217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F8A8-23D4-4D38-B502-BA1DE69F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4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633B6-9014-4C8E-BB35-F7F6F023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4C2EB-9BFF-48D1-BEB1-4117F304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2563-F913-4988-AF9F-C5B366B0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D428-34B8-4FFE-9C5C-3D17F5A4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D145-480F-468C-81FC-FF2690E4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6D43B-0B9C-402F-8EB6-CC5B862D7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62F4-8205-4446-B7DA-6D6215C9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10FF-D1DF-41A8-B03B-166E46F5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ECED2-FE6B-4863-871D-EBAC42B3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9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D3AD-6C28-4FC1-872A-21279CDB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1044C-5ED0-443D-910B-B10512C6A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3B031-5120-40B1-9D8C-F6C97718E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00879-28A7-413A-B6F6-8019BD15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61FFF-7A42-4244-889E-10A0C7A5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6D8F-6E3B-4206-A777-51B309E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8AF6F-64D8-4360-A328-8FA89697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C8195-0C30-4DB5-BAB4-4ADA1DEB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58AD3-3B23-43DA-8F71-8085BD03F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58F45-96FE-4378-BC8B-1931868DD8BF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F368-EDDC-40BC-A5EA-EACE2F46B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EB78-97E6-4FBD-9D4E-62F44CA43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443C3-5225-46CB-A377-7741A48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2A1F92-1391-4D40-9B90-70383558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0C3D8A3-DEC2-4C9B-A145-E48DF195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5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59F0E98-557A-49CD-BEA4-C2A8E6517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C223E87-4D7C-4CE1-90F1-BF1AE094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C424669-BA1C-4FC0-9A3D-E0EBAB6D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1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8BBC63A-A95A-43EA-BAC6-38CD74B0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3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EF497BB-FE34-42DE-B33B-B9515612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45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9FC81BC-5C01-43AE-AE77-64D0A8514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6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EBCA892-12A2-4721-AF8B-BEDE9B32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9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0B867EEF-486A-437A-B168-F44A071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59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1DFE242-C2F6-4F3E-899B-A7208DBA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2719BB4-5A8B-4BCB-96EA-DE5B9B0A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935C51FB-A5C7-477D-8394-ECFCFF04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9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D4992B7-2CFD-4D47-B9DA-5B370A30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8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8BBADE7C-9A48-4F10-B0BF-D6CD7D11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DCC6938-6F8B-47CD-8A69-15515D74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74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41EA48D-5D96-4349-8203-EE434BAF0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8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5E958D7-4381-4DA6-8F2B-FEAF7E96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0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E6256CAD-DF13-4175-A464-77B33F39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0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69DA3-4FA1-4F25-9510-E019703C6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27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FDE1CE6-5F63-4F65-BFC9-340EB7FB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567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29707BE6-7E00-4FD0-B74B-723C5B47E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95A8B48-01F2-47A4-ACBC-E756E8BFE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42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D7CA4C5A-D219-47BC-91C7-F62B637B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1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2196A91E-9A28-4409-9F79-322365A9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9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7D1D5637-4A5F-4712-8FC7-701FA7EA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3B61E64-4225-47DE-8915-D4716271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9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47CE4CA6-3333-41A8-B6F8-1161E8D4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39BB3135-9EB7-4300-8B2C-85260B30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6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C1A3EA9A-5D37-4105-8060-B145D94D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7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4DE5BB91-C0A9-4E7C-BBC2-764A9ABB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6FF730E1-BFED-46EE-9E63-9E3165A7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3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105828BD-3E3A-41A8-B849-0CFFF92E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2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BF3DAC-B637-4F62-8C03-82BA80C9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33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3FE76D8C-7F26-4F60-85E3-D92F1DBD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4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E7806C19-37D5-4BAE-8A5C-F47ED03F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92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BC615A83-8CCF-4947-B3BE-B63B5F42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2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4EBE4F61-6D7C-4A4F-980A-CDF87C64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538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F2531AA6-CD2A-431F-9D42-954B08E9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062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62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03EAE2EA-F727-4D03-9092-1C6299E6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6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689B9E7E-D401-484E-BDFE-1DCBB622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9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DEADD296-6152-4E30-B4B6-9E99EEC4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81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538750A4-C1A4-4B5C-81E5-5DF54DB0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D8D6A0E2-65FD-44BE-9BAF-5440195C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4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706E682-34B4-4F62-85B7-92035E01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262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3E51325F-B560-4225-BAEB-EC31B549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740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C47134D0-5102-4338-85C0-C144AF56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6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76626794-0636-449B-A0CD-59D273AE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8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BE8922CC-ECAD-442C-B855-439E5261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C208B52-B92A-4923-AE5D-1BF8F7B7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6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07CC941-E867-4B78-AE32-ABB534D1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7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80F7DD6-D1D2-42D7-9E28-3D0E8F4D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4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B6AF7A3-6C73-4602-BD37-044F8F91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1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3</cp:revision>
  <dcterms:created xsi:type="dcterms:W3CDTF">2021-03-04T23:42:37Z</dcterms:created>
  <dcterms:modified xsi:type="dcterms:W3CDTF">2021-03-05T00:07:53Z</dcterms:modified>
</cp:coreProperties>
</file>